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imaElMoussaoui/KD-Game-Dev" TargetMode="External"/><Relationship Id="rId1" Type="http://schemas.openxmlformats.org/officeDocument/2006/relationships/image" Target="../media/image-5-1.png"/><Relationship Id="rId3" Type="http://schemas.openxmlformats.org/officeDocument/2006/relationships/image" Target="../media/image-5-2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Welkom bij Mijn Unity Game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114925"/>
            <a:ext cx="227218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4323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Chaima Mouss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69413"/>
            <a:ext cx="128160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Gameplay Demo: De Basis van een Platformer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4778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deze platformgame bestuur je een speler die van platform naar platform springt, munten verzamelt, vijanden ontwijkt en de vlag bereikt om het level te voltooien.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61224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 besturing is eenvoudig: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WASD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voor beweging,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spatie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om te springen. Dit introductieniveau is ontworpen om de fundamentele mechanieken van een platformer te leren.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3301603"/>
            <a:ext cx="6183154" cy="2090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14761" y="56617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728" y="537924"/>
            <a:ext cx="7774543" cy="115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Ontwikkelproces: Tools, Tests en Uitdagingen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4728" y="1981914"/>
            <a:ext cx="7774543" cy="1124307"/>
          </a:xfrm>
          <a:prstGeom prst="roundRect">
            <a:avLst>
              <a:gd name="adj" fmla="val 730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7968" y="2185154"/>
            <a:ext cx="230159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Ontwikkel Tools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87968" y="2590086"/>
            <a:ext cx="736806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Ontwikkeld met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Unity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Studio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voor optimale prestaties en functionaliteit.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84728" y="3301841"/>
            <a:ext cx="7774543" cy="1124307"/>
          </a:xfrm>
          <a:prstGeom prst="roundRect">
            <a:avLst>
              <a:gd name="adj" fmla="val 730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87968" y="3505081"/>
            <a:ext cx="230159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Versiebeheer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87968" y="3910013"/>
            <a:ext cx="736806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Gebruik van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voor efficiënt versiebeheer en samenwerking.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4728" y="4621768"/>
            <a:ext cx="7774543" cy="1437203"/>
          </a:xfrm>
          <a:prstGeom prst="roundRect">
            <a:avLst>
              <a:gd name="adj" fmla="val 571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7968" y="4825008"/>
            <a:ext cx="230159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Gebruikerstests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87968" y="5229939"/>
            <a:ext cx="7368064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Meerdere testrondes met gebruikers leidden tot verbeteringen, zoals de geoptimaliseerde respawn-functie.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4728" y="6254591"/>
            <a:ext cx="7774543" cy="1437203"/>
          </a:xfrm>
          <a:prstGeom prst="roundRect">
            <a:avLst>
              <a:gd name="adj" fmla="val 571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87968" y="6457831"/>
            <a:ext cx="230159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Uitdaging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87968" y="6862763"/>
            <a:ext cx="7368064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 grootste uitdaging was het vloeiend maken van vijandelijke bewegingen; dit vereist nog verfijning.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43451"/>
            <a:ext cx="126565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Toekomstige Verbeteringen en Uitbreidingen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206442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088713"/>
            <a:ext cx="43512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Vloeiendere vijandbewegingen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2584252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Optimalisatie van het script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enemyMove.cs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voor een betere spelervaring.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37974" y="350400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In-game tutorial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615559" y="4023836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Toevoeging van visuele uitleg of tekst voor nieuwe spelers.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37974" y="494359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4967883"/>
            <a:ext cx="37747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Nieuwe levels &amp; power-ups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463421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Creëren van extra levels met moeilijkere uitdagingen en interessante power-ups.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37974" y="638317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6407468"/>
            <a:ext cx="48302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Uitbreiding van kernmechanieken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6903006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Mogelijke integratie van een livesysteem, checkpoints en een uitgebreid hoofdmenu.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83682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Overdracht: GitHub Repository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 volledige broncode van de game is beschikbaar op GitHub voor verdere ontwikkeling en inspectie. Ik heb mevrouw Jacobs toegang gegeven tot de repository.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98311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Andere ontwikkelaars kunnen de game eenvoudig klonen en verder ontwikkelen met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Unity 2022.3 LTS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8" y="3918704"/>
            <a:ext cx="1993583" cy="594836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78380"/>
            <a:ext cx="62354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Dankwoord en Vragen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3610570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Bedankt voor het luisteren. Ik ben trots op wat ik heb opgebouwd en heb tijdens dit project veel geleerd over gameontwikkeling, debugging en gebruikerservaring.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341370"/>
            <a:ext cx="30480" cy="1687473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6" name="Text 3"/>
          <p:cNvSpPr/>
          <p:nvPr/>
        </p:nvSpPr>
        <p:spPr>
          <a:xfrm>
            <a:off x="6324124" y="538781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Zijn er vragen?</a:t>
            </a:r>
            <a:endParaRPr lang="en-US" sz="3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2025-06-24T21:23:21Z</dcterms:created>
  <dcterms:modified xsi:type="dcterms:W3CDTF">2025-06-24T21:23:21Z</dcterms:modified>
</cp:coreProperties>
</file>